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73" r:id="rId4"/>
    <p:sldId id="275" r:id="rId5"/>
    <p:sldId id="274" r:id="rId6"/>
    <p:sldId id="276" r:id="rId7"/>
    <p:sldId id="280" r:id="rId8"/>
    <p:sldId id="279" r:id="rId9"/>
    <p:sldId id="278" r:id="rId10"/>
    <p:sldId id="277" r:id="rId11"/>
    <p:sldId id="281" r:id="rId12"/>
    <p:sldId id="282" r:id="rId13"/>
    <p:sldId id="283" r:id="rId14"/>
    <p:sldId id="284" r:id="rId15"/>
    <p:sldId id="285" r:id="rId16"/>
    <p:sldId id="288" r:id="rId17"/>
    <p:sldId id="287" r:id="rId18"/>
    <p:sldId id="289" r:id="rId19"/>
    <p:sldId id="290" r:id="rId20"/>
    <p:sldId id="291" r:id="rId21"/>
    <p:sldId id="292" r:id="rId22"/>
    <p:sldId id="293" r:id="rId23"/>
    <p:sldId id="294" r:id="rId2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70" y="2766060"/>
            <a:ext cx="7414895" cy="1325880"/>
          </a:xfrm>
        </p:spPr>
        <p:txBody>
          <a:bodyPr>
            <a:normAutofit fontScale="90000"/>
          </a:bodyPr>
          <a:p>
            <a:r>
              <a:rPr lang="en-IN" altLang="en-US"/>
              <a:t>QUIQ POS - UX Design Document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23900" y="5902960"/>
            <a:ext cx="1071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Enter comments in the pages and revert. </a:t>
            </a:r>
            <a:endParaRPr lang="en-US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551053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Additional Item button in Bill Preview</a:t>
            </a:r>
            <a:endParaRPr lang="en-US" sz="1600" b="1"/>
          </a:p>
        </p:txBody>
      </p:sp>
      <p:pic>
        <p:nvPicPr>
          <p:cNvPr id="4" name="Content Placeholder 3" descr="C:\Users\Rock\Documents\GitHub\POS_2019\Design\Additional_Item.jpgAdditional_Item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Change Pin</a:t>
            </a:r>
            <a:endParaRPr lang="en-US" sz="1600" b="1"/>
          </a:p>
        </p:txBody>
      </p:sp>
      <p:pic>
        <p:nvPicPr>
          <p:cNvPr id="4" name="Content Placeholder 3" descr="C:\Users\Rock\Documents\GitHub\POS_2019\Design\change_pin.jpgchange_pin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Add Discount</a:t>
            </a:r>
            <a:endParaRPr lang="en-US" sz="1600" b="1"/>
          </a:p>
        </p:txBody>
      </p:sp>
      <p:pic>
        <p:nvPicPr>
          <p:cNvPr id="4" name="Content Placeholder 3" descr="C:\Users\Rock\Documents\GitHub\POS_2019\Design\Discount.jpgDiscoun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Discount Info</a:t>
            </a:r>
            <a:endParaRPr lang="en-US" sz="1600" b="1"/>
          </a:p>
        </p:txBody>
      </p:sp>
      <p:pic>
        <p:nvPicPr>
          <p:cNvPr id="4" name="Content Placeholder 3" descr="C:\Users\Rock\Documents\GitHub\POS_2019\Design\DiscountView.jpgDiscountView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Re-Print Kot</a:t>
            </a:r>
            <a:endParaRPr lang="en-US" sz="1600" b="1"/>
          </a:p>
        </p:txBody>
      </p:sp>
      <p:pic>
        <p:nvPicPr>
          <p:cNvPr id="4" name="Content Placeholder 3" descr="C:\Users\Rock\Documents\GitHub\POS_2019\Design\Re-Print_KOT.jpgRe-Print_KO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Settlement - Cash</a:t>
            </a:r>
            <a:endParaRPr lang="en-US" sz="1600" b="1"/>
          </a:p>
        </p:txBody>
      </p:sp>
      <p:pic>
        <p:nvPicPr>
          <p:cNvPr id="4" name="Content Placeholder 3" descr="C:\Users\Rock\Documents\GitHub\POS_2019\Design\settlement_cash.jpgsettlement_cash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Settlement - Card</a:t>
            </a:r>
            <a:endParaRPr lang="en-US" sz="1600" b="1"/>
          </a:p>
        </p:txBody>
      </p:sp>
      <p:pic>
        <p:nvPicPr>
          <p:cNvPr id="4" name="Content Placeholder 3" descr="C:\Users\Rock\Documents\GitHub\POS_2019\Design\settlement_card.jpgsettlement_car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Tax Info</a:t>
            </a:r>
            <a:endParaRPr lang="en-US" sz="1600" b="1"/>
          </a:p>
        </p:txBody>
      </p:sp>
      <p:pic>
        <p:nvPicPr>
          <p:cNvPr id="4" name="Content Placeholder 3" descr="C:\Users\Rock\Documents\GitHub\POS_2019\Design\TaxDetail_View.jpgTaxDetail_View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Void Bill</a:t>
            </a:r>
            <a:endParaRPr lang="en-US" sz="1600" b="1"/>
          </a:p>
        </p:txBody>
      </p:sp>
      <p:pic>
        <p:nvPicPr>
          <p:cNvPr id="4" name="Content Placeholder 3" descr="C:\Users\Rock\Documents\GitHub\POS_2019\Design\void_bill.jpgvoid_bill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493522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Void Bill Comments and Confirmation</a:t>
            </a:r>
            <a:endParaRPr lang="en-US" sz="1600" b="1"/>
          </a:p>
        </p:txBody>
      </p:sp>
      <p:pic>
        <p:nvPicPr>
          <p:cNvPr id="4" name="Content Placeholder 3" descr="C:\Users\Rock\Documents\GitHub\POS_2019\Design\void_bill_Comments.jpgvoid_bill_Comments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</a:t>
            </a:r>
            <a:endParaRPr lang="en-US" sz="1600" b="1"/>
          </a:p>
        </p:txBody>
      </p:sp>
      <p:pic>
        <p:nvPicPr>
          <p:cNvPr id="4" name="Content Placeholder 3" descr="HomePage_Bas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395" y="851535"/>
            <a:ext cx="9630410" cy="541464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Void KOT</a:t>
            </a:r>
            <a:endParaRPr lang="en-US" sz="1600" b="1"/>
          </a:p>
        </p:txBody>
      </p:sp>
      <p:pic>
        <p:nvPicPr>
          <p:cNvPr id="4" name="Content Placeholder 3" descr="C:\Users\Rock\Documents\GitHub\POS_2019\Design\void_kot.jpgvoid_ko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VOID Bill</a:t>
            </a:r>
            <a:endParaRPr lang="en-US" sz="1600" b="1"/>
          </a:p>
        </p:txBody>
      </p:sp>
      <p:pic>
        <p:nvPicPr>
          <p:cNvPr id="4" name="Content Placeholder 3" descr="C:\Users\Rock\Documents\GitHub\POS_2019\Design\void_bill.jpgvoid_bill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40030" y="851853"/>
            <a:ext cx="962914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VOID Bill - Confirmation</a:t>
            </a:r>
            <a:endParaRPr lang="en-US" sz="1600" b="1"/>
          </a:p>
        </p:txBody>
      </p:sp>
      <p:pic>
        <p:nvPicPr>
          <p:cNvPr id="4" name="Content Placeholder 3" descr="C:\Users\Rock\Documents\GitHub\POS_2019\Design\void_bill_Confirmation.jpgvoid_bill_Confirmation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40030" y="852170"/>
            <a:ext cx="9629140" cy="54133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406146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 - Small Thumbnail View</a:t>
            </a:r>
            <a:endParaRPr lang="en-US" sz="1600" b="1"/>
          </a:p>
        </p:txBody>
      </p:sp>
      <p:pic>
        <p:nvPicPr>
          <p:cNvPr id="4" name="Content Placeholder 3" descr="C:\Users\Rock\Documents\GitHub\POS_2019\Design\HomePage_Thumb_Small.jpgHomePage_Thumb_Small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573151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No Image</a:t>
            </a:r>
            <a:endParaRPr lang="en-US" sz="1600" b="1"/>
          </a:p>
        </p:txBody>
      </p:sp>
      <p:pic>
        <p:nvPicPr>
          <p:cNvPr id="4" name="Content Placeholder 3" descr="C:\Users\Rock\Documents\GitHub\POS_2019\Design\HomePage_NoImage.jpgHomePage_NoImage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405257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Table List Expanded </a:t>
            </a:r>
            <a:endParaRPr lang="en-US" sz="1600" b="1"/>
          </a:p>
        </p:txBody>
      </p:sp>
      <p:pic>
        <p:nvPicPr>
          <p:cNvPr id="4" name="Content Placeholder 3" descr="C:\Users\Rock\Documents\GitHub\POS_2019\Design\HomePage_Table_Extended.jpgHomePage_Table_Extende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334137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User Settings Menu </a:t>
            </a:r>
            <a:endParaRPr lang="en-US" sz="1600" b="1"/>
          </a:p>
        </p:txBody>
      </p:sp>
      <p:pic>
        <p:nvPicPr>
          <p:cNvPr id="4" name="Content Placeholder 3" descr="C:\Users\Rock\Documents\GitHub\POS_2019\Design\UserMenu.jpgUserMenu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4521835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Waiter Selection </a:t>
            </a:r>
            <a:endParaRPr lang="en-US" sz="1600" b="1"/>
          </a:p>
        </p:txBody>
      </p:sp>
      <p:pic>
        <p:nvPicPr>
          <p:cNvPr id="4" name="Content Placeholder 3" descr="C:\Users\Rock\Documents\GitHub\POS_2019\Design\Waiter_Selection.jpgWaiter_Selection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337947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Table Selection </a:t>
            </a:r>
            <a:endParaRPr lang="en-US" sz="1600" b="1"/>
          </a:p>
        </p:txBody>
      </p:sp>
      <p:pic>
        <p:nvPicPr>
          <p:cNvPr id="4" name="Content Placeholder 3" descr="C:\Users\Rock\Documents\GitHub\POS_2019\Design\Table_Selection.jpgTable_Selection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677799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New Order  from Vacant Table</a:t>
            </a:r>
            <a:endParaRPr lang="en-US" sz="1600" b="1"/>
          </a:p>
        </p:txBody>
      </p:sp>
      <p:pic>
        <p:nvPicPr>
          <p:cNvPr id="4" name="Content Placeholder 3" descr="C:\Users\Rock\Documents\GitHub\POS_2019\Design\Order_from_Table.jpgOrder_from_Table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WPS Presentation</Application>
  <PresentationFormat>Widescreen</PresentationFormat>
  <Paragraphs>88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QUIQ POS - UX Design Document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Home Page </vt:lpstr>
      <vt:lpstr>VOID Bill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Rock</dc:creator>
  <cp:lastModifiedBy>Rock</cp:lastModifiedBy>
  <cp:revision>4</cp:revision>
  <dcterms:created xsi:type="dcterms:W3CDTF">2019-05-04T16:14:00Z</dcterms:created>
  <dcterms:modified xsi:type="dcterms:W3CDTF">2019-05-09T19:06:20Z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